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07" r:id="rId2"/>
    <p:sldId id="438" r:id="rId3"/>
    <p:sldId id="451" r:id="rId4"/>
    <p:sldId id="447" r:id="rId5"/>
    <p:sldId id="442" r:id="rId6"/>
    <p:sldId id="441" r:id="rId7"/>
    <p:sldId id="439" r:id="rId8"/>
    <p:sldId id="444" r:id="rId9"/>
    <p:sldId id="437" r:id="rId10"/>
    <p:sldId id="440" r:id="rId11"/>
    <p:sldId id="454" r:id="rId12"/>
    <p:sldId id="449" r:id="rId13"/>
    <p:sldId id="446" r:id="rId14"/>
  </p:sldIdLst>
  <p:sldSz cx="9145588" cy="5145088"/>
  <p:notesSz cx="6858000" cy="9144000"/>
  <p:embeddedFontLst>
    <p:embeddedFont>
      <p:font typeface="微软雅黑 Light" pitchFamily="34" charset="-122"/>
      <p:regular r:id="rId17"/>
    </p:embeddedFont>
    <p:embeddedFont>
      <p:font typeface="楷体" pitchFamily="49" charset="-122"/>
      <p:regular r:id="rId18"/>
    </p:embeddedFont>
    <p:embeddedFont>
      <p:font typeface="华文中宋" pitchFamily="2" charset="-122"/>
      <p:regular r:id="rId19"/>
    </p:embeddedFont>
    <p:embeddedFont>
      <p:font typeface="方正兰亭纤黑_GBK" charset="-122"/>
      <p:regular r:id="rId20"/>
    </p:embeddedFont>
    <p:embeddedFont>
      <p:font typeface="Verdana" pitchFamily="34" charset="0"/>
      <p:regular r:id="rId21"/>
      <p:bold r:id="rId22"/>
      <p:italic r:id="rId23"/>
      <p:boldItalic r:id="rId24"/>
    </p:embeddedFont>
    <p:embeddedFont>
      <p:font typeface="黑体" pitchFamily="49" charset="-122"/>
      <p:regular r:id="rId25"/>
    </p:embeddedFont>
    <p:embeddedFont>
      <p:font typeface="华文行楷" pitchFamily="2" charset="-122"/>
      <p:regular r:id="rId26"/>
    </p:embeddedFont>
    <p:embeddedFont>
      <p:font typeface="方正兰亭粗黑_GBK" charset="-122"/>
      <p:regular r:id="rId27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4CDA6"/>
    <a:srgbClr val="FFFFFF"/>
    <a:srgbClr val="1C1C1C"/>
    <a:srgbClr val="FF6600"/>
    <a:srgbClr val="00213A"/>
    <a:srgbClr val="004D86"/>
    <a:srgbClr val="CC99FF"/>
    <a:srgbClr val="CC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3" autoAdjust="0"/>
    <p:restoredTop sz="83852" autoAdjust="0"/>
  </p:normalViewPr>
  <p:slideViewPr>
    <p:cSldViewPr>
      <p:cViewPr>
        <p:scale>
          <a:sx n="60" d="100"/>
          <a:sy n="60" d="100"/>
        </p:scale>
        <p:origin x="-816" y="-384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2015/11/11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101A6-0A9C-42E6-8997-D374A1E7E81E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右键点击图片，点击“更改图片”，图片原有动画效果不变。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适当拉伸、剪裁图片可以达到更好的效果。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音乐删除或更改：点击菜单栏“切换”</a:t>
            </a:r>
            <a:r>
              <a:rPr lang="en-US" altLang="zh-CN" dirty="0" smtClean="0"/>
              <a:t>-</a:t>
            </a:r>
            <a:r>
              <a:rPr lang="zh-CN" altLang="en-US" dirty="0" smtClean="0"/>
              <a:t>右上角“声音”，即可以删除或更改音乐了。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580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13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749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33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“那些年一起走过”字体为：书体坊米芾体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595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37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04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914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3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99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038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0BE37-CC9B-4E1E-B86B-AEA32E830322}" type="slidenum">
              <a:rPr lang="zh-CN" altLang="en-US"/>
              <a:pPr/>
              <a:t>9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70512"/>
      </p:ext>
    </p:extLst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132691"/>
      </p:ext>
    </p:extLst>
  </p:cSld>
  <p:clrMapOvr>
    <a:masterClrMapping/>
  </p:clrMapOvr>
  <p:transition spd="slow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24087"/>
      </p:ext>
    </p:extLst>
  </p:cSld>
  <p:clrMapOvr>
    <a:masterClrMapping/>
  </p:clrMapOvr>
  <p:transition spd="slow"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02186"/>
      </p:ext>
    </p:extLst>
  </p:cSld>
  <p:clrMapOvr>
    <a:masterClrMapping/>
  </p:clrMapOvr>
  <p:transition spd="slow"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09397"/>
      </p:ext>
    </p:extLst>
  </p:cSld>
  <p:clrMapOvr>
    <a:masterClrMapping/>
  </p:clrMapOvr>
  <p:transition spd="slow"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471097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19514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 spd="slow">
    <p:cover dir="rd"/>
  </p:transition>
  <p:timing>
    <p:tnLst>
      <p:par>
        <p:cTn id="1" dur="indefinite" restart="never" nodeType="tmRoot"/>
      </p:par>
    </p:tnLst>
  </p:timing>
  <p:txStyles>
    <p:titleStyle>
      <a:lvl1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defTabSz="912813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30188" algn="l" defTabSz="912813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defTabSz="912813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30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02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74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46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18" Type="http://schemas.openxmlformats.org/officeDocument/2006/relationships/image" Target="../media/image88.jpeg"/><Relationship Id="rId26" Type="http://schemas.openxmlformats.org/officeDocument/2006/relationships/image" Target="../media/image96.png"/><Relationship Id="rId3" Type="http://schemas.openxmlformats.org/officeDocument/2006/relationships/image" Target="../media/image73.jpeg"/><Relationship Id="rId21" Type="http://schemas.openxmlformats.org/officeDocument/2006/relationships/image" Target="../media/image91.png"/><Relationship Id="rId34" Type="http://schemas.openxmlformats.org/officeDocument/2006/relationships/image" Target="../media/image10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jpeg"/><Relationship Id="rId25" Type="http://schemas.openxmlformats.org/officeDocument/2006/relationships/image" Target="../media/image95.jpeg"/><Relationship Id="rId33" Type="http://schemas.openxmlformats.org/officeDocument/2006/relationships/image" Target="../media/image10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86.jpeg"/><Relationship Id="rId20" Type="http://schemas.openxmlformats.org/officeDocument/2006/relationships/image" Target="../media/image90.png"/><Relationship Id="rId29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5" Type="http://schemas.openxmlformats.org/officeDocument/2006/relationships/image" Target="../media/image75.png"/><Relationship Id="rId15" Type="http://schemas.openxmlformats.org/officeDocument/2006/relationships/image" Target="../media/image85.jpeg"/><Relationship Id="rId23" Type="http://schemas.openxmlformats.org/officeDocument/2006/relationships/image" Target="../media/image93.jpeg"/><Relationship Id="rId28" Type="http://schemas.openxmlformats.org/officeDocument/2006/relationships/image" Target="../media/image98.jpeg"/><Relationship Id="rId10" Type="http://schemas.openxmlformats.org/officeDocument/2006/relationships/image" Target="../media/image80.jpeg"/><Relationship Id="rId19" Type="http://schemas.openxmlformats.org/officeDocument/2006/relationships/image" Target="../media/image89.png"/><Relationship Id="rId31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79.jpeg"/><Relationship Id="rId14" Type="http://schemas.openxmlformats.org/officeDocument/2006/relationships/image" Target="../media/image84.jpeg"/><Relationship Id="rId22" Type="http://schemas.openxmlformats.org/officeDocument/2006/relationships/image" Target="../media/image92.jpeg"/><Relationship Id="rId27" Type="http://schemas.openxmlformats.org/officeDocument/2006/relationships/image" Target="../media/image97.jpeg"/><Relationship Id="rId30" Type="http://schemas.openxmlformats.org/officeDocument/2006/relationships/image" Target="../media/image100.jpeg"/><Relationship Id="rId35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5.jpeg"/><Relationship Id="rId7" Type="http://schemas.openxmlformats.org/officeDocument/2006/relationships/image" Target="../media/image48.jpe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11" Type="http://schemas.openxmlformats.org/officeDocument/2006/relationships/image" Target="../media/image51.jpeg"/><Relationship Id="rId5" Type="http://schemas.openxmlformats.org/officeDocument/2006/relationships/image" Target="../media/image46.pn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同学录\01副本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994" y="591344"/>
            <a:ext cx="1218066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10000" b="0" dirty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为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1524794" y="1810544"/>
            <a:ext cx="1139459" cy="1246495"/>
          </a:xfrm>
          <a:prstGeom prst="rect">
            <a:avLst/>
          </a:prstGeom>
          <a:noFill/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7500" b="0" dirty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9586" y="2583468"/>
            <a:ext cx="4317208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CN" altLang="en-US" sz="2600" b="0" dirty="0">
                <a:solidFill>
                  <a:schemeClr val="accent2">
                    <a:lumMod val="75000"/>
                  </a:schemeClr>
                </a:solidFill>
                <a:ea typeface="楷体" pitchFamily="49" charset="-122"/>
                <a:cs typeface="Arial" pitchFamily="34" charset="0"/>
              </a:rPr>
              <a:t>王彦朋</a:t>
            </a:r>
            <a:r>
              <a:rPr lang="zh-CN" altLang="en-US" sz="2600" b="0" dirty="0" smtClean="0">
                <a:solidFill>
                  <a:schemeClr val="accent2">
                    <a:lumMod val="75000"/>
                  </a:schemeClr>
                </a:solidFill>
                <a:ea typeface="楷体" pitchFamily="49" charset="-122"/>
                <a:cs typeface="Arial" pitchFamily="34" charset="0"/>
              </a:rPr>
              <a:t>老师</a:t>
            </a:r>
            <a:endParaRPr lang="zh-CN" altLang="en-US" sz="2600" b="0" dirty="0">
              <a:solidFill>
                <a:schemeClr val="accent2">
                  <a:lumMod val="75000"/>
                </a:schemeClr>
              </a:solidFill>
              <a:ea typeface="楷体" pitchFamily="49" charset="-122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942008" y="1734344"/>
            <a:ext cx="202277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6000" b="0" dirty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师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3226198" y="1743977"/>
            <a:ext cx="104179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6000" b="0" dirty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表</a:t>
            </a:r>
          </a:p>
        </p:txBody>
      </p:sp>
      <p:pic>
        <p:nvPicPr>
          <p:cNvPr id="2" name="Picture 4" descr="C:\Users\Administrator\Desktop\gvwew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90" y="1581944"/>
            <a:ext cx="1173956" cy="11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 flipH="1">
            <a:off x="2261196" y="1374645"/>
            <a:ext cx="29718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b="0" dirty="0" smtClean="0">
                <a:solidFill>
                  <a:schemeClr val="accent2">
                    <a:lumMod val="7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20</a:t>
            </a:r>
            <a:r>
              <a:rPr lang="zh-CN" altLang="en-US" b="0" dirty="0" smtClean="0">
                <a:solidFill>
                  <a:schemeClr val="accent2">
                    <a:lumMod val="7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年</a:t>
            </a:r>
            <a:r>
              <a:rPr lang="zh-CN" altLang="en-US" b="0" dirty="0" smtClean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我们一起</a:t>
            </a:r>
            <a:r>
              <a:rPr lang="zh-CN" altLang="en-US" b="0" dirty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学习</a:t>
            </a:r>
            <a:r>
              <a:rPr lang="zh-CN" altLang="en-US" b="0" dirty="0" smtClean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的</a:t>
            </a:r>
            <a:r>
              <a:rPr lang="zh-CN" altLang="en-US" b="0" dirty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课堂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3942258" y="1048544"/>
            <a:ext cx="154493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sz="1900" b="0" dirty="0" smtClean="0">
                <a:solidFill>
                  <a:schemeClr val="accent2">
                    <a:lumMod val="75000"/>
                  </a:schemeClr>
                </a:solidFill>
                <a:latin typeface="Bauhaus Md BT" pitchFamily="82" charset="0"/>
                <a:ea typeface="方正兰亭纤黑_GBK" pitchFamily="2" charset="-122"/>
              </a:rPr>
              <a:t>Fleet of time</a:t>
            </a:r>
            <a:endParaRPr lang="zh-CN" altLang="en-US" sz="1900" b="0" dirty="0">
              <a:solidFill>
                <a:schemeClr val="accent2">
                  <a:lumMod val="75000"/>
                </a:schemeClr>
              </a:solidFill>
              <a:latin typeface="Bauhaus Md BT" pitchFamily="82" charset="0"/>
              <a:ea typeface="方正兰亭纤黑_GBK" pitchFamily="2" charset="-122"/>
            </a:endParaRPr>
          </a:p>
        </p:txBody>
      </p:sp>
      <p:pic>
        <p:nvPicPr>
          <p:cNvPr id="23" name="Picture 12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9600" y="-2454275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线条竖版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32" y="-2682875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08" y="-2145377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线条竖版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532" y="-4590256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钢琴独奏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077994" y="453548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2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35" fill="hold">
                                          <p:stCondLst>
                                            <p:cond delay="2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35" fill="hold">
                                          <p:stCondLst>
                                            <p:cond delay="4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35" fill="hold">
                                          <p:stCondLst>
                                            <p:cond delay="7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35" fill="hold">
                                          <p:stCondLst>
                                            <p:cond delay="9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00"/>
                            </p:stCondLst>
                            <p:childTnLst>
                              <p:par>
                                <p:cTn id="5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2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/>
      <p:bldP spid="25" grpId="0"/>
      <p:bldP spid="19" grpId="1"/>
      <p:bldP spid="16" grpId="0"/>
      <p:bldP spid="17" grpId="0"/>
      <p:bldP spid="20" grpId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同学录png\03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dministrator\Desktop\同学录png\aver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7"/>
          <a:stretch/>
        </p:blipFill>
        <p:spPr bwMode="auto">
          <a:xfrm>
            <a:off x="0" y="0"/>
            <a:ext cx="9145588" cy="33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594" y="1113906"/>
            <a:ext cx="2273184" cy="362053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3521" y="279338"/>
            <a:ext cx="2482888" cy="3516038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724" y="3784729"/>
            <a:ext cx="1904069" cy="142966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2" name="Picture 6" descr="C:\Users\Administrator\Desktop\相册png\小叶子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94" y="3242222"/>
            <a:ext cx="1790533" cy="17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35993">
            <a:off x="6502054" y="1635340"/>
            <a:ext cx="2600929" cy="266483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026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dministrator\Desktop\3.jpg.680.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0"/>
          <a:stretch/>
        </p:blipFill>
        <p:spPr bwMode="auto">
          <a:xfrm>
            <a:off x="0" y="-1"/>
            <a:ext cx="9145588" cy="51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38144">
            <a:off x="411772" y="126301"/>
            <a:ext cx="2836922" cy="489929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6002" y="743744"/>
            <a:ext cx="3089586" cy="2007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25" y="2877343"/>
            <a:ext cx="1562953" cy="2057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6940" y="2877343"/>
            <a:ext cx="1583054" cy="18980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29" y="591344"/>
            <a:ext cx="3018356" cy="18577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2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同学录png\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04" y="0"/>
            <a:ext cx="918359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126798"/>
            <a:ext cx="7041708" cy="4755299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21158"/>
            <a:ext cx="7041708" cy="5218932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4" y="496080"/>
            <a:ext cx="7041708" cy="3969590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53" presetClass="exit" presetSubtype="3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600"/>
                            </p:stCondLst>
                            <p:childTnLst>
                              <p:par>
                                <p:cTn id="19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同学录png\0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4"/>
            <a:ext cx="9145589" cy="51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7864" y="1693544"/>
            <a:ext cx="898311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020" y="1938582"/>
            <a:ext cx="1260000" cy="76992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8826" y="1693544"/>
            <a:ext cx="1074788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42513" y="3029744"/>
            <a:ext cx="960452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6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2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9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914" y="3029744"/>
            <a:ext cx="37205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67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3339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4025" y="3029744"/>
            <a:ext cx="346856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2820" y="1271120"/>
            <a:ext cx="468000" cy="263823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139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/>
          <p:cNvPicPr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2202527"/>
            <a:ext cx="468000" cy="46572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501" y="3029744"/>
            <a:ext cx="293837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614791"/>
            <a:ext cx="468000" cy="34310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Administrator\Desktop\清新相册模板\外国宝宝\17961491_091315675000_2.jp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09" y="436531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6348" y="1693544"/>
            <a:ext cx="424091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/>
          <p:cNvPicPr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97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2801" y="2201388"/>
            <a:ext cx="407237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1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/>
          <p:cNvPicPr>
            <a:picLocks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220" y="705735"/>
            <a:ext cx="468000" cy="34685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/>
          <p:cNvPicPr>
            <a:picLocks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020" y="1229604"/>
            <a:ext cx="468000" cy="34685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/>
          <p:cNvPicPr>
            <a:picLocks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058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367227" y="3552161"/>
            <a:ext cx="2677799" cy="166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b="0" dirty="0" smtClean="0">
                <a:solidFill>
                  <a:schemeClr val="bg2">
                    <a:lumMod val="50000"/>
                  </a:schemeClr>
                </a:solidFill>
                <a:latin typeface="微软雅黑 Light" pitchFamily="34" charset="-122"/>
                <a:ea typeface="微软雅黑 Light" pitchFamily="34" charset="-122"/>
              </a:rPr>
              <a:t>这就是我们的王老师</a:t>
            </a:r>
            <a:endParaRPr lang="zh-CN" altLang="en-US" sz="3600" b="0" dirty="0">
              <a:solidFill>
                <a:schemeClr val="bg2">
                  <a:lumMod val="50000"/>
                </a:schemeClr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75115" y="5468144"/>
            <a:ext cx="47671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快速换照片小贴士：</a:t>
            </a:r>
            <a:endParaRPr lang="en-US" altLang="zh-CN" sz="1500" b="0" dirty="0" smtClean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此心形所用照片都为正方型，请在</a:t>
            </a:r>
            <a:r>
              <a:rPr lang="en-US" altLang="zh-CN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PS</a:t>
            </a: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或其它软件中将您的照片裁成正方形，然后点击心形中照片右键“更改图片”替换照片。</a:t>
            </a:r>
            <a:endParaRPr lang="zh-CN" altLang="en-US" sz="1500" b="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227" y="1048209"/>
            <a:ext cx="1303207" cy="11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879841" flipH="1" flipV="1">
            <a:off x="1104523" y="2370323"/>
            <a:ext cx="468973" cy="4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438239" flipV="1">
            <a:off x="6317291" y="3614657"/>
            <a:ext cx="615589" cy="5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66" y="2202169"/>
            <a:ext cx="1336794" cy="11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同学录png\erhe.png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48" y="3867944"/>
            <a:ext cx="1987266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\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相框边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07203" y="126851"/>
            <a:ext cx="4130319" cy="52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588" y="1304667"/>
            <a:ext cx="3137258" cy="306074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15194" y="680462"/>
            <a:ext cx="54373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一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起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走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过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0537" y="350560"/>
            <a:ext cx="54373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20</a:t>
            </a: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年</a:t>
            </a:r>
            <a:endParaRPr lang="zh-CN" altLang="en-US" sz="2800" b="0" dirty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同学录png\07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7462"/>
            <a:ext cx="9145588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同学录png\fvwefw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51" y="1810544"/>
            <a:ext cx="869539" cy="33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dministrator\Desktop\ber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181" y="-622018"/>
            <a:ext cx="8655376" cy="434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642469">
            <a:off x="4630283" y="1231638"/>
            <a:ext cx="1204725" cy="133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15849">
            <a:off x="706921" y="1970428"/>
            <a:ext cx="818185" cy="12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94117">
            <a:off x="2335434" y="1709118"/>
            <a:ext cx="1656267" cy="182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32281">
            <a:off x="6485306" y="814713"/>
            <a:ext cx="1443900" cy="9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" y="3611237"/>
            <a:ext cx="9145588" cy="1480368"/>
          </a:xfrm>
          <a:prstGeom prst="rect">
            <a:avLst/>
          </a:prstGeom>
        </p:spPr>
      </p:pic>
      <p:pic>
        <p:nvPicPr>
          <p:cNvPr id="1025" name="Picture 1" descr="C:\Users\pc\AppData\Roaming\Tencent\Users\517054760\QQ\WinTemp\RichOle\U%QA_GWO_[E~_K49I9C821K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797" y="1576670"/>
            <a:ext cx="249555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8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Administrator\Desktop\新建文件夹\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9" y="-28804"/>
            <a:ext cx="9143998" cy="51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127" y="-273208"/>
            <a:ext cx="3947405" cy="51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5571" y="-138641"/>
            <a:ext cx="1951323" cy="24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454">
            <a:off x="6252432" y="1900962"/>
            <a:ext cx="2322031" cy="30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72" y="875704"/>
            <a:ext cx="3833114" cy="287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5456" y="243701"/>
            <a:ext cx="1271552" cy="169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91045">
            <a:off x="6596025" y="2219367"/>
            <a:ext cx="1472591" cy="218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4082488" y="2532499"/>
            <a:ext cx="20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400" b="0" dirty="0" smtClean="0">
                <a:solidFill>
                  <a:srgbClr val="1C1C1C"/>
                </a:solidFill>
                <a:latin typeface="华文行楷" pitchFamily="2" charset="-122"/>
                <a:ea typeface="华文行楷" pitchFamily="2" charset="-122"/>
              </a:rPr>
              <a:t>抢答赛</a:t>
            </a:r>
            <a:endParaRPr lang="en-US" altLang="zh-CN" sz="2400" b="0" dirty="0" smtClean="0">
              <a:solidFill>
                <a:srgbClr val="1C1C1C"/>
              </a:solidFill>
              <a:latin typeface="华文行楷" pitchFamily="2" charset="-122"/>
              <a:ea typeface="华文行楷" pitchFamily="2" charset="-122"/>
            </a:endParaRPr>
          </a:p>
          <a:p>
            <a:pPr algn="l"/>
            <a:r>
              <a:rPr lang="zh-CN" altLang="en-US" sz="2400" b="0" dirty="0">
                <a:solidFill>
                  <a:srgbClr val="1C1C1C"/>
                </a:solidFill>
                <a:latin typeface="华文行楷" pitchFamily="2" charset="-122"/>
                <a:ea typeface="华文行楷" pitchFamily="2" charset="-122"/>
              </a:rPr>
              <a:t>小</a:t>
            </a:r>
            <a:r>
              <a:rPr lang="zh-CN" altLang="en-US" sz="2400" b="0" dirty="0" smtClean="0">
                <a:solidFill>
                  <a:srgbClr val="1C1C1C"/>
                </a:solidFill>
                <a:latin typeface="华文行楷" pitchFamily="2" charset="-122"/>
                <a:ea typeface="华文行楷" pitchFamily="2" charset="-122"/>
              </a:rPr>
              <a:t>零食</a:t>
            </a:r>
            <a:endParaRPr lang="en-US" altLang="zh-CN" sz="2400" b="0" dirty="0" smtClean="0">
              <a:solidFill>
                <a:srgbClr val="1C1C1C"/>
              </a:solidFill>
              <a:latin typeface="华文行楷" pitchFamily="2" charset="-122"/>
              <a:ea typeface="华文行楷" pitchFamily="2" charset="-122"/>
            </a:endParaRPr>
          </a:p>
          <a:p>
            <a:pPr algn="l"/>
            <a:r>
              <a:rPr lang="zh-CN" altLang="en-US" sz="2400" b="0" dirty="0" smtClean="0">
                <a:solidFill>
                  <a:srgbClr val="1C1C1C"/>
                </a:solidFill>
                <a:latin typeface="华文行楷" pitchFamily="2" charset="-122"/>
                <a:ea typeface="华文行楷" pitchFamily="2" charset="-122"/>
              </a:rPr>
              <a:t>回味无穷</a:t>
            </a:r>
            <a:endParaRPr lang="zh-CN" altLang="en-US" sz="2400" b="0" dirty="0">
              <a:solidFill>
                <a:srgbClr val="1C1C1C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1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4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新建文件夹\0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165" y="438944"/>
            <a:ext cx="3728235" cy="2330146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0377" y="2848090"/>
            <a:ext cx="1664738" cy="2419492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7360" y="251501"/>
            <a:ext cx="1546255" cy="1830988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1628" y="1787859"/>
            <a:ext cx="4030743" cy="2272232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矩形 2"/>
          <p:cNvSpPr/>
          <p:nvPr/>
        </p:nvSpPr>
        <p:spPr>
          <a:xfrm>
            <a:off x="4344194" y="1048544"/>
            <a:ext cx="2358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一份最美好的回忆！</a:t>
            </a:r>
            <a:endParaRPr lang="en-US" altLang="zh-CN" sz="1200" dirty="0" smtClean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  <a:p>
            <a:pPr algn="l"/>
            <a:r>
              <a:rPr lang="en-US" altLang="zh-CN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            </a:t>
            </a:r>
            <a:r>
              <a:rPr lang="zh-CN" altLang="en-US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怀念那共度的欢乐时光。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</p:txBody>
      </p:sp>
      <p:pic>
        <p:nvPicPr>
          <p:cNvPr id="205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94" y="438944"/>
            <a:ext cx="1028443" cy="9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841" flipH="1" flipV="1">
            <a:off x="4597444" y="1561480"/>
            <a:ext cx="468973" cy="4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8239" flipV="1">
            <a:off x="3134952" y="4290786"/>
            <a:ext cx="615589" cy="5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879" y="2308256"/>
            <a:ext cx="1336794" cy="1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58" dur="2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65" dur="2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72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Administrator\Desktop\同学录png\06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8" y="0"/>
            <a:ext cx="916656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9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4048" y="0"/>
            <a:ext cx="4734890" cy="556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8682" y="95067"/>
            <a:ext cx="4572000" cy="546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4026" y="95067"/>
            <a:ext cx="4054933" cy="548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1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781" y="362744"/>
            <a:ext cx="5147157" cy="4940152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81794" y="362744"/>
            <a:ext cx="32004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王老师从教课以来创立了这实验室</a:t>
            </a:r>
            <a:endParaRPr lang="en-US" altLang="zh-CN" sz="28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每天晚上</a:t>
            </a:r>
            <a:r>
              <a:rPr lang="en-US" altLang="zh-CN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11</a:t>
            </a: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点也会灯火通明</a:t>
            </a:r>
            <a:endParaRPr lang="en-US" altLang="zh-CN" sz="28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8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从</a:t>
            </a:r>
            <a:r>
              <a:rPr lang="en-US" altLang="zh-CN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95</a:t>
            </a: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到</a:t>
            </a:r>
            <a:r>
              <a:rPr lang="en-US" altLang="zh-CN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15</a:t>
            </a: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，匆匆</a:t>
            </a:r>
            <a:r>
              <a:rPr lang="en-US" altLang="zh-CN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20</a:t>
            </a:r>
            <a:r>
              <a:rPr lang="zh-CN" altLang="en-US" sz="28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载</a:t>
            </a:r>
            <a:endParaRPr lang="zh-CN" altLang="en-US" sz="28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28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00"/>
                            </p:stCondLst>
                            <p:childTnLst>
                              <p:par>
                                <p:cTn id="9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00"/>
                            </p:stCondLst>
                            <p:childTnLst>
                              <p:par>
                                <p:cTn id="16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700"/>
                            </p:stCondLst>
                            <p:childTnLst>
                              <p:par>
                                <p:cTn id="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Administrator\Desktop\同学录png\1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2594" y="509247"/>
            <a:ext cx="3864712" cy="3949247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6" name="Picture 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142" y="451456"/>
            <a:ext cx="4210565" cy="4004548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7" name="Picture 1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793" y="-26140"/>
            <a:ext cx="3325965" cy="4579883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18619">
            <a:off x="6630538" y="1088923"/>
            <a:ext cx="1552102" cy="155210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41836">
            <a:off x="1108695" y="2081027"/>
            <a:ext cx="1474548" cy="98303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439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300"/>
                            </p:stCondLst>
                            <p:childTnLst>
                              <p:par>
                                <p:cTn id="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2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怀旧风格相册\01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82894" cy="515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E:\我图PPT\00001PNG素材\彩色墨点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94" y="-1085056"/>
            <a:ext cx="7714852" cy="49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405" y="2578804"/>
            <a:ext cx="3015133" cy="2234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581" y="3223370"/>
            <a:ext cx="1385946" cy="18700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428" y="559607"/>
            <a:ext cx="3359754" cy="2490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8" name="Picture 3" descr="E:\我图PPT\00001PNG素材\钟表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02" y="2100412"/>
            <a:ext cx="3763860" cy="34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3771" y="2588477"/>
            <a:ext cx="1676400" cy="2261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5814" y="380729"/>
            <a:ext cx="2905633" cy="4602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矩形 1"/>
          <p:cNvSpPr/>
          <p:nvPr/>
        </p:nvSpPr>
        <p:spPr>
          <a:xfrm>
            <a:off x="5274405" y="927478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电子大赛</a:t>
            </a:r>
            <a:endParaRPr lang="en-US" altLang="zh-CN" sz="5400" b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四天三夜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06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200"/>
                            </p:stCondLst>
                            <p:childTnLst>
                              <p:par>
                                <p:cTn id="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200"/>
                            </p:stCondLst>
                            <p:childTnLst>
                              <p:par>
                                <p:cTn id="43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7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decel="100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3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000"/>
                            </p:stCondLst>
                            <p:childTnLst>
                              <p:par>
                                <p:cTn id="7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同学录png\0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74163" cy="5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19992410">
            <a:off x="2082532" y="570183"/>
            <a:ext cx="3532055" cy="3530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altLang="zh-CN" sz="1100" dirty="0" smtClean="0"/>
              <a:t>  </a:t>
            </a:r>
            <a:r>
              <a:rPr lang="zh-CN" altLang="zh-CN" sz="1100" dirty="0" smtClean="0"/>
              <a:t>虽然</a:t>
            </a:r>
            <a:r>
              <a:rPr lang="zh-CN" altLang="zh-CN" sz="1100" dirty="0"/>
              <a:t>大部分同学叫不上名字，或者只知道名字对不上人，但还是感到很亲切。我知道</a:t>
            </a:r>
            <a:r>
              <a:rPr lang="en-US" altLang="zh-CN" sz="1100" dirty="0"/>
              <a:t>1</a:t>
            </a:r>
            <a:r>
              <a:rPr lang="zh-CN" altLang="zh-CN" sz="1100" dirty="0"/>
              <a:t>班的马占伟在什么位置，我知道</a:t>
            </a:r>
            <a:r>
              <a:rPr lang="en-US" altLang="zh-CN" sz="1100" dirty="0"/>
              <a:t>2</a:t>
            </a:r>
            <a:r>
              <a:rPr lang="zh-CN" altLang="zh-CN" sz="1100" dirty="0"/>
              <a:t>班的贾张涛在什么位置，我知道</a:t>
            </a:r>
            <a:r>
              <a:rPr lang="en-US" altLang="zh-CN" sz="1100" dirty="0"/>
              <a:t>3</a:t>
            </a:r>
            <a:r>
              <a:rPr lang="zh-CN" altLang="zh-CN" sz="1100" dirty="0"/>
              <a:t>班的韩志友在什么位置；知道王斌、王康、李少松、魏小青、安昭旭、石保顺…还有好多孩子你们在什么位置；我认识了南瓜落落、小叶、流氓兔、豆角、飘雪等好多朋友，还认识了一个叫刘娟娟的旁听生。闭上眼睛想想，就能看到同学们坐在电气楼</a:t>
            </a:r>
            <a:r>
              <a:rPr lang="en-US" altLang="zh-CN" sz="1100" dirty="0"/>
              <a:t>C402</a:t>
            </a:r>
            <a:r>
              <a:rPr lang="zh-CN" altLang="zh-CN" sz="1100" dirty="0"/>
              <a:t>的教室里听课的样子…想起有同学还在说起巧克力。课程设计把同学快逼疯是老师的失败，看到同学们熬通宵老师真的心疼，也不知道怎么表达，就买了几块巧克力，现在想起还后悔没给你们带点牛奶…。可能真的比你们大多了，一直把你们当成了孩子。其实，最后一次课，剩了几分钟没有讲到最后，当时有些话没说出来。因为对你们的熟悉，因为对你们的不舍，想说让同学们坐好，老师在最后看看每个位置上的你们。但没说，因为我怕我会落泪，真的…</a:t>
            </a:r>
            <a:r>
              <a:rPr lang="en-US" altLang="zh-CN" sz="1100" dirty="0"/>
              <a:t/>
            </a:r>
            <a:br>
              <a:rPr lang="en-US" altLang="zh-CN" sz="1100" dirty="0"/>
            </a:br>
            <a:endParaRPr lang="zh-CN" altLang="en-US" sz="1100" b="0" dirty="0">
              <a:solidFill>
                <a:schemeClr val="accent6">
                  <a:lumMod val="50000"/>
                </a:schemeClr>
              </a:solidFill>
              <a:effectLst/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5" name="Picture 2" descr="C:\Users\Administrator\Desktop\同学录png\427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19" y="931449"/>
            <a:ext cx="2743200" cy="13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4" y="210344"/>
            <a:ext cx="2572794" cy="14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61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7717</TotalTime>
  <Words>451</Words>
  <Application>Microsoft Office PowerPoint</Application>
  <PresentationFormat>自定义</PresentationFormat>
  <Paragraphs>46</Paragraphs>
  <Slides>13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宋体</vt:lpstr>
      <vt:lpstr>微软雅黑 Light</vt:lpstr>
      <vt:lpstr>Bauhaus Md BT</vt:lpstr>
      <vt:lpstr>楷体</vt:lpstr>
      <vt:lpstr>书体坊米芾体</vt:lpstr>
      <vt:lpstr>华文中宋</vt:lpstr>
      <vt:lpstr>方正兰亭纤黑_GBK</vt:lpstr>
      <vt:lpstr>Verdana</vt:lpstr>
      <vt:lpstr>方正硬笔楷书简体</vt:lpstr>
      <vt:lpstr>黑体</vt:lpstr>
      <vt:lpstr>Wingdings</vt:lpstr>
      <vt:lpstr>华文行楷</vt:lpstr>
      <vt:lpstr>方正兰亭粗黑_GBK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pc</cp:lastModifiedBy>
  <cp:revision>760</cp:revision>
  <dcterms:created xsi:type="dcterms:W3CDTF">2004-08-26T06:30:40Z</dcterms:created>
  <dcterms:modified xsi:type="dcterms:W3CDTF">2015-11-11T02:43:29Z</dcterms:modified>
</cp:coreProperties>
</file>